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408" r:id="rId2"/>
    <p:sldId id="409" r:id="rId3"/>
    <p:sldId id="422" r:id="rId4"/>
    <p:sldId id="425" r:id="rId5"/>
    <p:sldId id="423" r:id="rId6"/>
    <p:sldId id="426" r:id="rId7"/>
    <p:sldId id="427" r:id="rId8"/>
    <p:sldId id="428" r:id="rId9"/>
    <p:sldId id="419" r:id="rId10"/>
    <p:sldId id="405" r:id="rId11"/>
    <p:sldId id="262" r:id="rId12"/>
  </p:sldIdLst>
  <p:sldSz cx="9144000" cy="6858000" type="screen4x3"/>
  <p:notesSz cx="6858000" cy="9144000"/>
  <p:custDataLst>
    <p:tags r:id="rId14"/>
  </p:custData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377" autoAdjust="0"/>
  </p:normalViewPr>
  <p:slideViewPr>
    <p:cSldViewPr>
      <p:cViewPr varScale="1">
        <p:scale>
          <a:sx n="72" d="100"/>
          <a:sy n="7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4DC66C-C1EE-4E6D-A1E0-B86ECF7E966E}" type="datetimeFigureOut">
              <a:rPr lang="en-AU" smtClean="0"/>
              <a:t>15/02/2020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ACE8F5-F225-4B63-8534-86E7FB5D500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21400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429000"/>
            <a:ext cx="9144000" cy="1772816"/>
          </a:xfrm>
        </p:spPr>
        <p:txBody>
          <a:bodyPr/>
          <a:lstStyle/>
          <a:p>
            <a:r>
              <a:rPr lang="en-US"/>
              <a:t>believing in </a:t>
            </a:r>
            <a:r>
              <a:rPr lang="en-US" dirty="0"/>
              <a:t>2020</a:t>
            </a:r>
            <a:br>
              <a:rPr lang="en-US" dirty="0"/>
            </a:br>
            <a:r>
              <a:rPr lang="en-US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710512-14D5-4DC1-BC0C-0FF4CEAABD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7504" y="6237312"/>
            <a:ext cx="3240360" cy="504825"/>
          </a:xfrm>
        </p:spPr>
        <p:txBody>
          <a:bodyPr/>
          <a:lstStyle/>
          <a:p>
            <a:r>
              <a:rPr lang="en-AU" dirty="0"/>
              <a:t>16 Feb 2020 Perth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6435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6778"/>
            <a:ext cx="8136904" cy="1052736"/>
          </a:xfrm>
        </p:spPr>
        <p:txBody>
          <a:bodyPr/>
          <a:lstStyle/>
          <a:p>
            <a:r>
              <a:rPr lang="en-US" dirty="0"/>
              <a:t>Luke 16 - $ or faithful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69515"/>
            <a:ext cx="8712968" cy="5239806"/>
          </a:xfrm>
        </p:spPr>
        <p:txBody>
          <a:bodyPr>
            <a:normAutofit/>
          </a:bodyPr>
          <a:lstStyle/>
          <a:p>
            <a:pPr marL="400050" lvl="1" indent="0">
              <a:buNone/>
            </a:pPr>
            <a:r>
              <a:rPr lang="en-US" i="1" dirty="0"/>
              <a:t>Jesus message – the theme in this chapter </a:t>
            </a:r>
          </a:p>
          <a:p>
            <a:pPr marL="400050" lvl="1" indent="0">
              <a:buNone/>
            </a:pPr>
            <a:endParaRPr lang="en-US" i="1" dirty="0"/>
          </a:p>
          <a:p>
            <a:pPr marL="400050" lvl="1" indent="0">
              <a:buNone/>
            </a:pPr>
            <a:r>
              <a:rPr lang="en-US" i="1" dirty="0"/>
              <a:t>read Contemporary English version </a:t>
            </a:r>
          </a:p>
          <a:p>
            <a:pPr marL="400050" lvl="1" indent="0">
              <a:buNone/>
            </a:pPr>
            <a:endParaRPr lang="en-US" i="1" dirty="0"/>
          </a:p>
          <a:p>
            <a:pPr marL="400050" lvl="1" indent="0">
              <a:buNone/>
            </a:pPr>
            <a:r>
              <a:rPr lang="en-US" i="1" dirty="0"/>
              <a:t>Luke 16 talks about money in the beginning </a:t>
            </a:r>
          </a:p>
          <a:p>
            <a:pPr marL="400050" lvl="1" indent="0">
              <a:buNone/>
            </a:pPr>
            <a:r>
              <a:rPr lang="en-US" i="1" dirty="0"/>
              <a:t>and at the end, focus however on faithfulness </a:t>
            </a:r>
          </a:p>
          <a:p>
            <a:pPr marL="857250" lvl="1" indent="-457200">
              <a:buFont typeface="Wingdings" panose="05000000000000000000" pitchFamily="2" charset="2"/>
              <a:buChar char="q"/>
            </a:pPr>
            <a:r>
              <a:rPr lang="en-US" i="1" dirty="0"/>
              <a:t>God is faithful </a:t>
            </a:r>
          </a:p>
          <a:p>
            <a:pPr marL="857250" lvl="1" indent="-457200">
              <a:buFont typeface="Wingdings" panose="05000000000000000000" pitchFamily="2" charset="2"/>
              <a:buChar char="q"/>
            </a:pPr>
            <a:r>
              <a:rPr lang="en-US" i="1" dirty="0"/>
              <a:t>Believers called to be faithful</a:t>
            </a:r>
          </a:p>
          <a:p>
            <a:pPr marL="400050" lvl="1" indent="0">
              <a:buNone/>
            </a:pPr>
            <a:endParaRPr lang="en-US" sz="2400" i="1" dirty="0"/>
          </a:p>
          <a:p>
            <a:pPr marL="400050" lvl="1" indent="0">
              <a:buNone/>
            </a:pPr>
            <a:endParaRPr lang="en-US" sz="2400" i="1" dirty="0"/>
          </a:p>
          <a:p>
            <a:pPr marL="400050" lvl="1" indent="0">
              <a:buNone/>
            </a:pPr>
            <a:endParaRPr lang="en-US" sz="2400" i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960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6778"/>
            <a:ext cx="8460432" cy="1052736"/>
          </a:xfrm>
        </p:spPr>
        <p:txBody>
          <a:bodyPr/>
          <a:lstStyle/>
          <a:p>
            <a:r>
              <a:rPr lang="en-US" dirty="0"/>
              <a:t>Faithful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102027"/>
          </a:xfrm>
        </p:spPr>
        <p:txBody>
          <a:bodyPr>
            <a:normAutofit/>
          </a:bodyPr>
          <a:lstStyle/>
          <a:p>
            <a:pPr marL="400050" lvl="1" indent="0">
              <a:buNone/>
            </a:pPr>
            <a:r>
              <a:rPr lang="en-US" i="1" dirty="0"/>
              <a:t>Greek word is </a:t>
            </a:r>
            <a:r>
              <a:rPr lang="en-US" i="1" dirty="0" err="1"/>
              <a:t>pistos</a:t>
            </a:r>
            <a:r>
              <a:rPr lang="en-US" i="1" dirty="0"/>
              <a:t> and it also means</a:t>
            </a:r>
          </a:p>
          <a:p>
            <a:pPr marL="400050" lvl="1" indent="0">
              <a:buNone/>
            </a:pPr>
            <a:endParaRPr lang="en-US" i="1" dirty="0"/>
          </a:p>
          <a:p>
            <a:pPr lvl="2" indent="-342900">
              <a:buFont typeface="Wingdings" panose="05000000000000000000" pitchFamily="2" charset="2"/>
              <a:buChar char="§"/>
            </a:pPr>
            <a:r>
              <a:rPr lang="en-US" sz="2800" i="1" dirty="0"/>
              <a:t>Trustworthy</a:t>
            </a:r>
          </a:p>
          <a:p>
            <a:pPr lvl="2" indent="-342900">
              <a:buFont typeface="Wingdings" panose="05000000000000000000" pitchFamily="2" charset="2"/>
              <a:buChar char="§"/>
            </a:pPr>
            <a:endParaRPr lang="en-US" sz="2800" i="1" dirty="0"/>
          </a:p>
          <a:p>
            <a:pPr lvl="2" indent="-342900">
              <a:buFont typeface="Wingdings" panose="05000000000000000000" pitchFamily="2" charset="2"/>
              <a:buChar char="§"/>
            </a:pPr>
            <a:r>
              <a:rPr lang="en-US" sz="2800" i="1" dirty="0"/>
              <a:t>Reliable</a:t>
            </a:r>
          </a:p>
          <a:p>
            <a:pPr lvl="2" indent="-342900">
              <a:buFont typeface="Wingdings" panose="05000000000000000000" pitchFamily="2" charset="2"/>
              <a:buChar char="§"/>
            </a:pPr>
            <a:endParaRPr lang="en-US" sz="2800" i="1" dirty="0"/>
          </a:p>
          <a:p>
            <a:pPr lvl="2" indent="-342900">
              <a:buFont typeface="Wingdings" panose="05000000000000000000" pitchFamily="2" charset="2"/>
              <a:buChar char="§"/>
            </a:pPr>
            <a:r>
              <a:rPr lang="en-US" sz="2800" i="1" dirty="0"/>
              <a:t>Believing</a:t>
            </a:r>
          </a:p>
          <a:p>
            <a:pPr lvl="2" indent="-342900">
              <a:buFont typeface="Wingdings" panose="05000000000000000000" pitchFamily="2" charset="2"/>
              <a:buChar char="§"/>
            </a:pPr>
            <a:endParaRPr lang="en-US" sz="2800" i="1" dirty="0"/>
          </a:p>
          <a:p>
            <a:pPr marL="400050" lvl="1" indent="0">
              <a:buNone/>
            </a:pPr>
            <a:r>
              <a:rPr lang="en-US" sz="3200" i="1" dirty="0"/>
              <a:t>Examples 1 John 1:9, 1 </a:t>
            </a:r>
            <a:r>
              <a:rPr lang="en-US" sz="3200" i="1" dirty="0" err="1"/>
              <a:t>Thess</a:t>
            </a:r>
            <a:r>
              <a:rPr lang="en-US" sz="3200" i="1" dirty="0"/>
              <a:t> 5:24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68116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6778"/>
            <a:ext cx="8460432" cy="1052736"/>
          </a:xfrm>
        </p:spPr>
        <p:txBody>
          <a:bodyPr/>
          <a:lstStyle/>
          <a:p>
            <a:r>
              <a:rPr lang="en-US" dirty="0"/>
              <a:t>Faithful Principle #1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102027"/>
          </a:xfrm>
        </p:spPr>
        <p:txBody>
          <a:bodyPr>
            <a:normAutofit/>
          </a:bodyPr>
          <a:lstStyle/>
          <a:p>
            <a:pPr marL="400050" lvl="1" indent="0">
              <a:buNone/>
            </a:pPr>
            <a:r>
              <a:rPr lang="en-US" i="1" dirty="0"/>
              <a:t>Luke 16:9 - And I tell you, make friends for </a:t>
            </a:r>
          </a:p>
          <a:p>
            <a:pPr marL="400050" lvl="1" indent="0">
              <a:buNone/>
            </a:pPr>
            <a:r>
              <a:rPr lang="en-US" i="1" dirty="0"/>
              <a:t>yourself </a:t>
            </a:r>
            <a:r>
              <a:rPr lang="en-US" i="1" u="sng" dirty="0"/>
              <a:t>how you use worldly wealth, so that </a:t>
            </a:r>
          </a:p>
          <a:p>
            <a:pPr marL="400050" lvl="1" indent="0">
              <a:buNone/>
            </a:pPr>
            <a:r>
              <a:rPr lang="en-US" i="1" u="sng" dirty="0"/>
              <a:t>when it runs out you will be welcomed into the eternal homes. </a:t>
            </a:r>
          </a:p>
          <a:p>
            <a:pPr marL="400050" lvl="1" indent="0">
              <a:buNone/>
            </a:pPr>
            <a:endParaRPr lang="en-US" sz="2000" i="1" u="sng" dirty="0"/>
          </a:p>
          <a:p>
            <a:pPr marL="400050" lvl="1" indent="0">
              <a:buNone/>
            </a:pPr>
            <a:r>
              <a:rPr lang="en-US" sz="3200" i="1" dirty="0"/>
              <a:t>Principle of using wealth for eternal </a:t>
            </a:r>
          </a:p>
          <a:p>
            <a:pPr marL="400050" lvl="1" indent="0">
              <a:buNone/>
            </a:pPr>
            <a:r>
              <a:rPr lang="en-US" sz="3200" i="1" dirty="0"/>
              <a:t>results. </a:t>
            </a:r>
          </a:p>
          <a:p>
            <a:pPr marL="400050" lvl="1" indent="0">
              <a:buNone/>
            </a:pPr>
            <a:r>
              <a:rPr lang="en-US" sz="3200" i="1" dirty="0"/>
              <a:t>What results are eternal?</a:t>
            </a:r>
          </a:p>
          <a:p>
            <a:pPr marL="400050" lvl="1" indent="0">
              <a:buNone/>
            </a:pPr>
            <a:r>
              <a:rPr lang="en-US" sz="3200" i="1" dirty="0"/>
              <a:t>People to take </a:t>
            </a:r>
            <a:r>
              <a:rPr lang="en-US" sz="3200" i="1"/>
              <a:t>into eternal homes</a:t>
            </a:r>
            <a:endParaRPr lang="en-US" sz="3200" i="1" dirty="0"/>
          </a:p>
          <a:p>
            <a:pPr marL="400050" lvl="1" indent="0">
              <a:buNone/>
            </a:pPr>
            <a:endParaRPr lang="en-US" sz="3200" i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2227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6778"/>
            <a:ext cx="8460432" cy="1052736"/>
          </a:xfrm>
        </p:spPr>
        <p:txBody>
          <a:bodyPr/>
          <a:lstStyle/>
          <a:p>
            <a:r>
              <a:rPr lang="en-US" dirty="0"/>
              <a:t>Faithful Principle #2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102027"/>
          </a:xfrm>
        </p:spPr>
        <p:txBody>
          <a:bodyPr>
            <a:normAutofit/>
          </a:bodyPr>
          <a:lstStyle/>
          <a:p>
            <a:pPr marL="400050" lvl="1" indent="0">
              <a:buNone/>
            </a:pPr>
            <a:r>
              <a:rPr lang="en-US" i="1" dirty="0"/>
              <a:t>Faithful in very little, faithful in much</a:t>
            </a:r>
          </a:p>
          <a:p>
            <a:pPr marL="400050" lvl="1" indent="0">
              <a:buNone/>
            </a:pPr>
            <a:endParaRPr lang="en-US" i="1" dirty="0"/>
          </a:p>
          <a:p>
            <a:pPr marL="400050" lvl="1" indent="0">
              <a:buNone/>
            </a:pPr>
            <a:r>
              <a:rPr lang="en-US" i="1" dirty="0"/>
              <a:t>And similarly</a:t>
            </a:r>
          </a:p>
          <a:p>
            <a:pPr marL="400050" lvl="1" indent="0">
              <a:buNone/>
            </a:pPr>
            <a:endParaRPr lang="en-US" i="1" dirty="0"/>
          </a:p>
          <a:p>
            <a:pPr marL="400050" lvl="1" indent="0">
              <a:buNone/>
            </a:pPr>
            <a:r>
              <a:rPr lang="en-US" i="1" dirty="0"/>
              <a:t>Dishonest in very little, dishonest in much</a:t>
            </a:r>
          </a:p>
          <a:p>
            <a:pPr marL="400050" lvl="1" indent="0">
              <a:buNone/>
            </a:pPr>
            <a:endParaRPr lang="en-US" i="1" dirty="0"/>
          </a:p>
          <a:p>
            <a:pPr marL="400050" lvl="1" indent="0">
              <a:buNone/>
            </a:pPr>
            <a:r>
              <a:rPr lang="en-US" i="1" dirty="0"/>
              <a:t>It starts with the little ……</a:t>
            </a:r>
          </a:p>
          <a:p>
            <a:pPr marL="800100" lvl="2" indent="0">
              <a:buNone/>
            </a:pPr>
            <a:endParaRPr lang="en-US" sz="2400" i="1" dirty="0"/>
          </a:p>
          <a:p>
            <a:pPr lvl="1" indent="-342900">
              <a:buFont typeface="Century Gothic" panose="020B0502020202020204" pitchFamily="34" charset="0"/>
              <a:buChar char="–"/>
            </a:pPr>
            <a:endParaRPr lang="en-US" sz="2400" i="1" dirty="0"/>
          </a:p>
          <a:p>
            <a:pPr lvl="1" indent="-342900">
              <a:buFont typeface="Century Gothic" panose="020B0502020202020204" pitchFamily="34" charset="0"/>
              <a:buChar char="–"/>
            </a:pPr>
            <a:endParaRPr lang="en-US" sz="2400" i="1" dirty="0"/>
          </a:p>
          <a:p>
            <a:pPr lvl="2" indent="-342900">
              <a:buFont typeface="Century Gothic" panose="020B0502020202020204" pitchFamily="34" charset="0"/>
              <a:buChar char="–"/>
            </a:pPr>
            <a:endParaRPr lang="en-US" sz="2000" i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1030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6778"/>
            <a:ext cx="8460432" cy="1052736"/>
          </a:xfrm>
        </p:spPr>
        <p:txBody>
          <a:bodyPr/>
          <a:lstStyle/>
          <a:p>
            <a:r>
              <a:rPr lang="en-US" dirty="0"/>
              <a:t>Soul winning script -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10202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i="1" dirty="0"/>
              <a:t>Has anyone ever told you that God loves </a:t>
            </a:r>
          </a:p>
          <a:p>
            <a:pPr marL="0" indent="0">
              <a:buNone/>
            </a:pPr>
            <a:r>
              <a:rPr lang="en-US" i="1" dirty="0"/>
              <a:t>you and that He has a wonderful plan for</a:t>
            </a:r>
          </a:p>
          <a:p>
            <a:pPr marL="0" indent="0">
              <a:buNone/>
            </a:pPr>
            <a:r>
              <a:rPr lang="en-US" i="1" dirty="0"/>
              <a:t>your life? I have a real quick and important </a:t>
            </a:r>
          </a:p>
          <a:p>
            <a:pPr marL="0" indent="0">
              <a:buNone/>
            </a:pPr>
            <a:r>
              <a:rPr lang="en-US" i="1" dirty="0"/>
              <a:t>question to ask you. </a:t>
            </a:r>
          </a:p>
          <a:p>
            <a:pPr marL="0" indent="0">
              <a:buNone/>
            </a:pPr>
            <a:r>
              <a:rPr lang="en-US" i="1" dirty="0"/>
              <a:t>If you were to die this very second, do you</a:t>
            </a:r>
          </a:p>
          <a:p>
            <a:pPr marL="0" indent="0">
              <a:buNone/>
            </a:pPr>
            <a:r>
              <a:rPr lang="en-US" i="1" dirty="0"/>
              <a:t>know for sure, beyond a shadow of a </a:t>
            </a:r>
          </a:p>
          <a:p>
            <a:pPr marL="0" indent="0">
              <a:buNone/>
            </a:pPr>
            <a:r>
              <a:rPr lang="en-US" i="1" dirty="0"/>
              <a:t>doubt that you will go to Heaven? (If Yes, </a:t>
            </a:r>
          </a:p>
          <a:p>
            <a:pPr marL="0" indent="0">
              <a:buNone/>
            </a:pPr>
            <a:r>
              <a:rPr lang="en-US" i="1" dirty="0"/>
              <a:t>why would you say Yes) </a:t>
            </a:r>
          </a:p>
          <a:p>
            <a:pPr marL="0" indent="0">
              <a:buNone/>
            </a:pPr>
            <a:r>
              <a:rPr lang="en-US" i="1" dirty="0"/>
              <a:t>(If they respond with anything but I have Jesus in my heart or something similar to that – </a:t>
            </a:r>
          </a:p>
          <a:p>
            <a:pPr marL="0" indent="0">
              <a:buNone/>
            </a:pPr>
            <a:r>
              <a:rPr lang="en-US" i="1" dirty="0"/>
              <a:t>PROCEED WITH SCRIPT. </a:t>
            </a:r>
          </a:p>
          <a:p>
            <a:pPr lvl="1" indent="-342900">
              <a:buFont typeface="Century Gothic" panose="020B0502020202020204" pitchFamily="34" charset="0"/>
              <a:buChar char="–"/>
            </a:pPr>
            <a:endParaRPr lang="en-US" sz="2400" i="1" dirty="0"/>
          </a:p>
          <a:p>
            <a:pPr lvl="1" indent="-342900">
              <a:buFont typeface="Century Gothic" panose="020B0502020202020204" pitchFamily="34" charset="0"/>
              <a:buChar char="–"/>
            </a:pPr>
            <a:endParaRPr lang="en-US" sz="2400" i="1" dirty="0"/>
          </a:p>
          <a:p>
            <a:pPr lvl="2" indent="-342900">
              <a:buFont typeface="Century Gothic" panose="020B0502020202020204" pitchFamily="34" charset="0"/>
              <a:buChar char="–"/>
            </a:pPr>
            <a:endParaRPr lang="en-US" sz="2000" i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63288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6778"/>
            <a:ext cx="8460432" cy="1052736"/>
          </a:xfrm>
        </p:spPr>
        <p:txBody>
          <a:bodyPr/>
          <a:lstStyle/>
          <a:p>
            <a:r>
              <a:rPr lang="en-US" dirty="0"/>
              <a:t>Soul winning script -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10202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i="1" dirty="0"/>
              <a:t>(Or No or I hope so – PROCEED WITH SCRIPT)</a:t>
            </a:r>
          </a:p>
          <a:p>
            <a:pPr marL="0" indent="0">
              <a:buNone/>
            </a:pPr>
            <a:r>
              <a:rPr lang="en-US" i="1" dirty="0"/>
              <a:t>Let me quickly share with you what the Holy </a:t>
            </a:r>
          </a:p>
          <a:p>
            <a:pPr marL="0" indent="0">
              <a:buNone/>
            </a:pPr>
            <a:r>
              <a:rPr lang="en-US" i="1" dirty="0"/>
              <a:t>Bible reads. It reads “for all have sinned and </a:t>
            </a:r>
          </a:p>
          <a:p>
            <a:pPr marL="0" indent="0">
              <a:buNone/>
            </a:pPr>
            <a:r>
              <a:rPr lang="en-US" i="1" dirty="0"/>
              <a:t>come short of the glory of God” and “for the wages of sin is death but the gift of God is </a:t>
            </a:r>
          </a:p>
          <a:p>
            <a:pPr marL="0" indent="0">
              <a:buNone/>
            </a:pPr>
            <a:r>
              <a:rPr lang="en-US" i="1" dirty="0"/>
              <a:t>eternal life through Jesus Christ our Lord”. The Bible also reads “for whosoever shall call upon the name of the Lord shall be saved.” </a:t>
            </a:r>
          </a:p>
          <a:p>
            <a:pPr marL="0" indent="0">
              <a:buNone/>
            </a:pPr>
            <a:r>
              <a:rPr lang="en-US" i="1" dirty="0"/>
              <a:t>And you are a “whosoever” right? Of course </a:t>
            </a:r>
          </a:p>
          <a:p>
            <a:pPr marL="0" indent="0">
              <a:buNone/>
            </a:pPr>
            <a:r>
              <a:rPr lang="en-US" i="1" dirty="0"/>
              <a:t>you are.  </a:t>
            </a:r>
          </a:p>
          <a:p>
            <a:pPr lvl="1" indent="-342900">
              <a:buFont typeface="Century Gothic" panose="020B0502020202020204" pitchFamily="34" charset="0"/>
              <a:buChar char="–"/>
            </a:pPr>
            <a:endParaRPr lang="en-US" sz="2400" i="1" dirty="0"/>
          </a:p>
          <a:p>
            <a:pPr lvl="1" indent="-342900">
              <a:buFont typeface="Century Gothic" panose="020B0502020202020204" pitchFamily="34" charset="0"/>
              <a:buChar char="–"/>
            </a:pPr>
            <a:endParaRPr lang="en-US" sz="2400" i="1" dirty="0"/>
          </a:p>
          <a:p>
            <a:pPr lvl="2" indent="-342900">
              <a:buFont typeface="Century Gothic" panose="020B0502020202020204" pitchFamily="34" charset="0"/>
              <a:buChar char="–"/>
            </a:pPr>
            <a:endParaRPr lang="en-US" sz="2000" i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5365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6778"/>
            <a:ext cx="8460432" cy="1052736"/>
          </a:xfrm>
        </p:spPr>
        <p:txBody>
          <a:bodyPr/>
          <a:lstStyle/>
          <a:p>
            <a:r>
              <a:rPr lang="en-US" dirty="0"/>
              <a:t>Soul winning script -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10202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i="1" dirty="0"/>
              <a:t>I am going to say a quick prayer for you……</a:t>
            </a:r>
          </a:p>
          <a:p>
            <a:pPr marL="0" indent="0">
              <a:buNone/>
            </a:pPr>
            <a:r>
              <a:rPr lang="en-US" i="1" dirty="0"/>
              <a:t>If you would like to receive the gift that </a:t>
            </a:r>
          </a:p>
          <a:p>
            <a:pPr marL="0" indent="0">
              <a:buNone/>
            </a:pPr>
            <a:r>
              <a:rPr lang="en-US" i="1" dirty="0"/>
              <a:t>God has for you today, say this after me …..</a:t>
            </a:r>
          </a:p>
          <a:p>
            <a:pPr marL="0" indent="0">
              <a:buNone/>
            </a:pPr>
            <a:r>
              <a:rPr lang="en-US" i="1" dirty="0"/>
              <a:t>I tell you today that all of your sins are </a:t>
            </a:r>
          </a:p>
          <a:p>
            <a:pPr marL="0" indent="0">
              <a:buNone/>
            </a:pPr>
            <a:r>
              <a:rPr lang="en-US" i="1" dirty="0"/>
              <a:t>forgiven. Always remember to run to God and not from God because He loves you</a:t>
            </a:r>
          </a:p>
          <a:p>
            <a:pPr marL="0" indent="0">
              <a:buNone/>
            </a:pPr>
            <a:r>
              <a:rPr lang="en-US" i="1" dirty="0"/>
              <a:t>and has a great plan for your life.</a:t>
            </a:r>
          </a:p>
          <a:p>
            <a:pPr marL="0" indent="0">
              <a:buNone/>
            </a:pPr>
            <a:r>
              <a:rPr lang="en-US" i="1" dirty="0"/>
              <a:t>(invite them to your church and get follow up information)</a:t>
            </a:r>
          </a:p>
          <a:p>
            <a:pPr marL="0" indent="0">
              <a:buNone/>
            </a:pPr>
            <a:endParaRPr lang="en-US" i="1" dirty="0"/>
          </a:p>
          <a:p>
            <a:pPr lvl="2" indent="-342900">
              <a:buFont typeface="Century Gothic" panose="020B0502020202020204" pitchFamily="34" charset="0"/>
              <a:buChar char="–"/>
            </a:pPr>
            <a:endParaRPr lang="en-US" sz="2000" i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82523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6778"/>
            <a:ext cx="8460432" cy="1052736"/>
          </a:xfrm>
        </p:spPr>
        <p:txBody>
          <a:bodyPr/>
          <a:lstStyle/>
          <a:p>
            <a:r>
              <a:rPr lang="en-US" dirty="0"/>
              <a:t>Faithful things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102027"/>
          </a:xfrm>
        </p:spPr>
        <p:txBody>
          <a:bodyPr>
            <a:normAutofit/>
          </a:bodyPr>
          <a:lstStyle/>
          <a:p>
            <a:pPr marL="400050" lvl="1" indent="0">
              <a:buNone/>
            </a:pPr>
            <a:r>
              <a:rPr lang="en-US" sz="3600" i="1" dirty="0"/>
              <a:t>The things that most people think </a:t>
            </a:r>
          </a:p>
          <a:p>
            <a:pPr marL="400050" lvl="1" indent="0">
              <a:buNone/>
            </a:pPr>
            <a:r>
              <a:rPr lang="en-US" sz="3600" i="1" dirty="0"/>
              <a:t>are important are worthless as far as </a:t>
            </a:r>
          </a:p>
          <a:p>
            <a:pPr marL="400050" lvl="1" indent="0">
              <a:buNone/>
            </a:pPr>
            <a:r>
              <a:rPr lang="en-US" sz="3600" i="1" dirty="0"/>
              <a:t>God is concerned</a:t>
            </a:r>
          </a:p>
          <a:p>
            <a:pPr marL="400050" lvl="1" indent="0">
              <a:buNone/>
            </a:pPr>
            <a:endParaRPr lang="en-US" sz="3600" i="1" dirty="0"/>
          </a:p>
          <a:p>
            <a:pPr marL="400050" lvl="1" indent="0">
              <a:buNone/>
            </a:pPr>
            <a:r>
              <a:rPr lang="en-US" sz="3600" i="1" dirty="0"/>
              <a:t>Good news is proclaimed and everyone is urged to enter in</a:t>
            </a:r>
          </a:p>
          <a:p>
            <a:pPr marL="400050" lvl="1" indent="0">
              <a:buNone/>
            </a:pPr>
            <a:endParaRPr lang="en-US" sz="3600" i="1" dirty="0"/>
          </a:p>
          <a:p>
            <a:pPr marL="400050" lvl="1" indent="0">
              <a:buNone/>
            </a:pPr>
            <a:endParaRPr lang="en-US" sz="3600" i="1" dirty="0"/>
          </a:p>
          <a:p>
            <a:pPr marL="400050" lvl="1" indent="0">
              <a:buNone/>
            </a:pPr>
            <a:endParaRPr lang="en-US" sz="3600" i="1" dirty="0"/>
          </a:p>
          <a:p>
            <a:pPr marL="800100" lvl="2" indent="0">
              <a:buNone/>
            </a:pPr>
            <a:endParaRPr lang="en-US" sz="3200" i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8875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6778"/>
            <a:ext cx="8460432" cy="1052736"/>
          </a:xfrm>
        </p:spPr>
        <p:txBody>
          <a:bodyPr/>
          <a:lstStyle/>
          <a:p>
            <a:r>
              <a:rPr lang="en-US" dirty="0"/>
              <a:t>Lazarus &amp;  the rich man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102027"/>
          </a:xfrm>
        </p:spPr>
        <p:txBody>
          <a:bodyPr>
            <a:normAutofit/>
          </a:bodyPr>
          <a:lstStyle/>
          <a:p>
            <a:pPr marL="400050" lvl="1" indent="0">
              <a:buNone/>
            </a:pPr>
            <a:r>
              <a:rPr lang="en-US" sz="3600" i="1" dirty="0"/>
              <a:t>Lazarus was a beggar and he went </a:t>
            </a:r>
          </a:p>
          <a:p>
            <a:pPr marL="400050" lvl="1" indent="0">
              <a:buNone/>
            </a:pPr>
            <a:r>
              <a:rPr lang="en-US" sz="3600" i="1" dirty="0"/>
              <a:t>to paradise</a:t>
            </a:r>
          </a:p>
          <a:p>
            <a:pPr marL="400050" lvl="1" indent="0">
              <a:buNone/>
            </a:pPr>
            <a:endParaRPr lang="en-US" sz="3600" i="1" dirty="0"/>
          </a:p>
          <a:p>
            <a:pPr marL="400050" lvl="1" indent="0">
              <a:buNone/>
            </a:pPr>
            <a:r>
              <a:rPr lang="en-US" sz="3600" i="1" dirty="0"/>
              <a:t>Implies that he received “well done good and faithful, enter into the rest..”</a:t>
            </a:r>
          </a:p>
          <a:p>
            <a:pPr marL="400050" lvl="1" indent="0">
              <a:buNone/>
            </a:pPr>
            <a:endParaRPr lang="en-US" sz="3600" i="1" dirty="0"/>
          </a:p>
          <a:p>
            <a:pPr marL="400050" lvl="1" indent="0">
              <a:buNone/>
            </a:pPr>
            <a:r>
              <a:rPr lang="en-US" sz="3600" i="1" dirty="0"/>
              <a:t>What was Lazarus faithful in?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80368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D8796-CD50-4187-BF85-7349092B7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032" y="16778"/>
            <a:ext cx="7381328" cy="1052736"/>
          </a:xfrm>
        </p:spPr>
        <p:txBody>
          <a:bodyPr/>
          <a:lstStyle/>
          <a:p>
            <a:r>
              <a:rPr lang="en-AU" dirty="0"/>
              <a:t> believe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DD2B1-77FC-4A9E-AD9A-4673522DF6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914400" lvl="1" indent="-514350">
              <a:buFont typeface="+mj-lt"/>
              <a:buAutoNum type="arabicPeriod"/>
            </a:pPr>
            <a:r>
              <a:rPr lang="en-AU" dirty="0"/>
              <a:t>investing into eternal</a:t>
            </a:r>
          </a:p>
          <a:p>
            <a:pPr marL="914400" lvl="1" indent="-514350">
              <a:buFont typeface="+mj-lt"/>
              <a:buAutoNum type="arabicPeriod"/>
            </a:pPr>
            <a:endParaRPr lang="en-AU" dirty="0"/>
          </a:p>
          <a:p>
            <a:pPr marL="914400" lvl="1" indent="-514350">
              <a:buFont typeface="+mj-lt"/>
              <a:buAutoNum type="arabicPeriod"/>
            </a:pPr>
            <a:r>
              <a:rPr lang="en-AU" dirty="0"/>
              <a:t>steps can be very little and yet much </a:t>
            </a:r>
          </a:p>
          <a:p>
            <a:pPr marL="914400" lvl="1" indent="-514350">
              <a:buFont typeface="+mj-lt"/>
              <a:buAutoNum type="arabicPeriod"/>
            </a:pPr>
            <a:endParaRPr lang="en-AU" dirty="0"/>
          </a:p>
          <a:p>
            <a:pPr marL="914400" lvl="1" indent="-514350">
              <a:buFont typeface="+mj-lt"/>
              <a:buAutoNum type="arabicPeriod"/>
            </a:pPr>
            <a:r>
              <a:rPr lang="en-AU" dirty="0"/>
              <a:t> is there a rich man / beggar waiting </a:t>
            </a:r>
          </a:p>
          <a:p>
            <a:pPr marL="400050" lvl="1" indent="0">
              <a:buNone/>
            </a:pPr>
            <a:r>
              <a:rPr lang="en-AU" dirty="0"/>
              <a:t>outside your door?</a:t>
            </a:r>
          </a:p>
          <a:p>
            <a:pPr marL="400050" lvl="1" indent="0">
              <a:buNone/>
            </a:pPr>
            <a:endParaRPr lang="en-AU" dirty="0"/>
          </a:p>
          <a:p>
            <a:pPr marL="400050" lvl="1" indent="0">
              <a:buNone/>
            </a:pPr>
            <a:r>
              <a:rPr lang="en-AU" dirty="0"/>
              <a:t>Hacksaw Ridge movie based on true life story</a:t>
            </a:r>
          </a:p>
          <a:p>
            <a:pPr marL="400050" lvl="1" indent="0">
              <a:buNone/>
            </a:pPr>
            <a:r>
              <a:rPr lang="en-AU" dirty="0"/>
              <a:t>- “Just one more”</a:t>
            </a:r>
          </a:p>
          <a:p>
            <a:pPr marL="914400" lvl="1" indent="-514350">
              <a:buFont typeface="+mj-lt"/>
              <a:buAutoNum type="arabicPeriod"/>
            </a:pPr>
            <a:endParaRPr lang="en-AU" dirty="0"/>
          </a:p>
          <a:p>
            <a:pPr marL="914400" lvl="1" indent="-514350">
              <a:buFont typeface="+mj-lt"/>
              <a:buAutoNum type="arabicPeriod"/>
            </a:pPr>
            <a:endParaRPr lang="en-A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11189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2217</TotalTime>
  <Words>543</Words>
  <Application>Microsoft Office PowerPoint</Application>
  <PresentationFormat>On-screen Show (4:3)</PresentationFormat>
  <Paragraphs>95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맑은 고딕</vt:lpstr>
      <vt:lpstr>Arial</vt:lpstr>
      <vt:lpstr>Calibri</vt:lpstr>
      <vt:lpstr>Century Gothic</vt:lpstr>
      <vt:lpstr>Wingdings</vt:lpstr>
      <vt:lpstr>Office Theme</vt:lpstr>
      <vt:lpstr>believing in 2020  </vt:lpstr>
      <vt:lpstr>Luke 16 - $ or faithful</vt:lpstr>
      <vt:lpstr>Faithful</vt:lpstr>
      <vt:lpstr>Faithful Principle #1</vt:lpstr>
      <vt:lpstr>Faithful Principle #2</vt:lpstr>
      <vt:lpstr>Soul winning script - example</vt:lpstr>
      <vt:lpstr>Soul winning script - example</vt:lpstr>
      <vt:lpstr>Soul winning script - example</vt:lpstr>
      <vt:lpstr>Faithful things</vt:lpstr>
      <vt:lpstr>Lazarus &amp;  the rich man</vt:lpstr>
      <vt:lpstr> believe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keen liew</cp:lastModifiedBy>
  <cp:revision>143</cp:revision>
  <dcterms:created xsi:type="dcterms:W3CDTF">2014-04-01T16:35:38Z</dcterms:created>
  <dcterms:modified xsi:type="dcterms:W3CDTF">2020-02-15T12:19:11Z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42E07728-C9DD-40D4-B237-AD4929A9EBC4</vt:lpwstr>
  </property>
  <property fmtid="{D5CDD505-2E9C-101B-9397-08002B2CF9AE}" pid="3" name="ArticulatePath">
    <vt:lpwstr>Letter from prison - 10 Nov 2019</vt:lpwstr>
  </property>
</Properties>
</file>